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0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jpe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Информационный </a:t>
            </a:r>
            <a:r>
              <a:rPr lang="ru-RU" dirty="0" err="1"/>
              <a:t>видеоконтент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 descr="E:\Татьяна\Картинки\Логотипы\Логотип Прфави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7" y="214290"/>
            <a:ext cx="1585895" cy="7671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571613"/>
            <a:ext cx="8229600" cy="4525963"/>
          </a:xfrm>
        </p:spPr>
        <p:txBody>
          <a:bodyPr/>
          <a:lstStyle/>
          <a:p>
            <a:r>
              <a:rPr lang="ru-RU" dirty="0"/>
              <a:t>Проблема: недостаточное информирование работников завода о деятельности ППО</a:t>
            </a:r>
          </a:p>
          <a:p>
            <a:endParaRPr lang="ru-RU" dirty="0"/>
          </a:p>
          <a:p>
            <a:r>
              <a:rPr lang="ru-RU" dirty="0"/>
              <a:t>Цель: информирование работников завода о деятельности ППО</a:t>
            </a:r>
          </a:p>
          <a:p>
            <a:endParaRPr lang="ru-RU" dirty="0"/>
          </a:p>
          <a:p>
            <a:r>
              <a:rPr lang="ru-RU" dirty="0"/>
              <a:t>Задача: охватить </a:t>
            </a:r>
            <a:r>
              <a:rPr lang="ru-RU" dirty="0" err="1"/>
              <a:t>бОльшую</a:t>
            </a:r>
            <a:r>
              <a:rPr lang="ru-RU" dirty="0"/>
              <a:t> аудиторию о деятельности профсоюзной организации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Проблема, цели, задачи</a:t>
            </a:r>
          </a:p>
        </p:txBody>
      </p:sp>
      <p:pic>
        <p:nvPicPr>
          <p:cNvPr id="4" name="Picture 2" descr="E:\Татьяна\Картинки\Логотипы\Логотип Прфави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6515" y="6286496"/>
            <a:ext cx="908651" cy="4395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571613"/>
            <a:ext cx="8229600" cy="4525963"/>
          </a:xfrm>
        </p:spPr>
        <p:txBody>
          <a:bodyPr/>
          <a:lstStyle/>
          <a:p>
            <a:r>
              <a:rPr lang="ru-RU" dirty="0"/>
              <a:t>Короткие видеоролики о помощи ППО работникам завода </a:t>
            </a:r>
          </a:p>
          <a:p>
            <a:endParaRPr lang="ru-RU" dirty="0"/>
          </a:p>
          <a:p>
            <a:r>
              <a:rPr lang="ru-RU" dirty="0"/>
              <a:t>Информационные видеоролики</a:t>
            </a:r>
          </a:p>
          <a:p>
            <a:endParaRPr lang="ru-RU" dirty="0"/>
          </a:p>
          <a:p>
            <a:r>
              <a:rPr lang="ru-RU" dirty="0"/>
              <a:t>Агитационные видеоролики</a:t>
            </a:r>
          </a:p>
          <a:p>
            <a:endParaRPr lang="ru-RU" dirty="0"/>
          </a:p>
          <a:p>
            <a:r>
              <a:rPr lang="ru-RU" dirty="0"/>
              <a:t>Социальные видеоролики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Содержание </a:t>
            </a:r>
            <a:r>
              <a:rPr lang="ru-RU" dirty="0" err="1"/>
              <a:t>видеоконтента</a:t>
            </a:r>
            <a:endParaRPr lang="ru-RU" dirty="0"/>
          </a:p>
        </p:txBody>
      </p:sp>
      <p:pic>
        <p:nvPicPr>
          <p:cNvPr id="4" name="Picture 2" descr="E:\Татьяна\Картинки\Логотипы\Логотип Прфави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6515" y="6286496"/>
            <a:ext cx="908651" cy="4395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 человека из организационно-информационной комиссии</a:t>
            </a:r>
          </a:p>
          <a:p>
            <a:r>
              <a:rPr lang="ru-RU" dirty="0"/>
              <a:t>2 человека из комиссии по работе с молодежью</a:t>
            </a:r>
          </a:p>
          <a:p>
            <a:r>
              <a:rPr lang="ru-RU" dirty="0"/>
              <a:t>Председатель (или заместитель председателя) ППО</a:t>
            </a:r>
          </a:p>
          <a:p>
            <a:r>
              <a:rPr lang="ru-RU" dirty="0"/>
              <a:t>Правовой и технический инспектора</a:t>
            </a:r>
          </a:p>
          <a:p>
            <a:r>
              <a:rPr lang="ru-RU" dirty="0"/>
              <a:t>Съемочная группа (сценарист, оператор, монтажер)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Человеческие ресурсы</a:t>
            </a:r>
          </a:p>
        </p:txBody>
      </p:sp>
      <p:pic>
        <p:nvPicPr>
          <p:cNvPr id="4" name="Picture 2" descr="E:\Татьяна\Картинки\Логотипы\Логотип Прфави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6515" y="6286496"/>
            <a:ext cx="908651" cy="4395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428596" y="1428737"/>
            <a:ext cx="4038600" cy="4864307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1800" dirty="0"/>
              <a:t>Внутризаводская сеть – 0 руб.</a:t>
            </a:r>
          </a:p>
          <a:p>
            <a:r>
              <a:rPr lang="ru-RU" sz="1800" dirty="0"/>
              <a:t>Информационные киоски – 0 руб.</a:t>
            </a:r>
          </a:p>
          <a:p>
            <a:r>
              <a:rPr lang="ru-RU" sz="1800" dirty="0"/>
              <a:t>Заводской видеоэкран – 0 руб.</a:t>
            </a:r>
          </a:p>
          <a:p>
            <a:r>
              <a:rPr lang="ru-RU" sz="1800" dirty="0"/>
              <a:t>Социальные сети – 0 руб.</a:t>
            </a:r>
          </a:p>
          <a:p>
            <a:r>
              <a:rPr lang="ru-RU" sz="1800" dirty="0"/>
              <a:t>Сайт краевого (областного) объединения организаций профсоюзов, сайт </a:t>
            </a:r>
            <a:r>
              <a:rPr lang="ru-RU" sz="1800" dirty="0" err="1"/>
              <a:t>Профавиа</a:t>
            </a:r>
            <a:r>
              <a:rPr lang="ru-RU" sz="1800" dirty="0"/>
              <a:t> – 0 руб.</a:t>
            </a:r>
          </a:p>
          <a:p>
            <a:r>
              <a:rPr lang="ru-RU" sz="1800" dirty="0"/>
              <a:t>Общественный транспорт – 10 тыс. руб. (в месяц)</a:t>
            </a:r>
          </a:p>
          <a:p>
            <a:r>
              <a:rPr lang="ru-RU" sz="1800" dirty="0"/>
              <a:t>Городские видеоэкраны – 20 тыс. руб. (в месяц 1 экран)</a:t>
            </a:r>
          </a:p>
          <a:p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572000" y="1500175"/>
            <a:ext cx="4038600" cy="4864307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ctr">
              <a:buNone/>
            </a:pPr>
            <a:r>
              <a:rPr lang="ru-RU" sz="1400" dirty="0"/>
              <a:t>(при необходимости)</a:t>
            </a:r>
          </a:p>
          <a:p>
            <a:endParaRPr lang="ru-RU" sz="1800" dirty="0"/>
          </a:p>
          <a:p>
            <a:r>
              <a:rPr lang="ru-RU" sz="1800" dirty="0"/>
              <a:t>Сценарист – 10 тыс. руб. (в месяц)</a:t>
            </a:r>
          </a:p>
          <a:p>
            <a:r>
              <a:rPr lang="ru-RU" sz="1800" dirty="0"/>
              <a:t>Оператор – 10 тыс. руб. (в месяц)</a:t>
            </a:r>
          </a:p>
          <a:p>
            <a:r>
              <a:rPr lang="ru-RU" sz="1800" dirty="0"/>
              <a:t>Монтажер – 10 тыс. руб. (в месяц)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Финансовые ресурсы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1473" y="1500174"/>
            <a:ext cx="3857652" cy="428628"/>
          </a:xfrm>
          <a:prstGeom prst="rect">
            <a:avLst/>
          </a:prstGeom>
          <a:solidFill>
            <a:srgbClr val="3EB6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Размещение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43437" y="1500174"/>
            <a:ext cx="3929091" cy="428628"/>
          </a:xfrm>
          <a:prstGeom prst="rect">
            <a:avLst/>
          </a:prstGeom>
          <a:solidFill>
            <a:srgbClr val="3EB6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Съемочная группа</a:t>
            </a:r>
          </a:p>
        </p:txBody>
      </p:sp>
      <p:pic>
        <p:nvPicPr>
          <p:cNvPr id="8" name="Picture 2" descr="E:\Татьяна\Картинки\Логотипы\Логотип Прфави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6515" y="6286496"/>
            <a:ext cx="908651" cy="4395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План внедрения и работы проекта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71736" y="857231"/>
          <a:ext cx="4357718" cy="5981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Visio" r:id="rId3" imgW="6693480" imgH="9187920" progId="">
                  <p:embed/>
                </p:oleObj>
              </mc:Choice>
              <mc:Fallback>
                <p:oleObj name="Visio" r:id="rId3" imgW="6693480" imgH="9187920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36" y="857231"/>
                        <a:ext cx="4357718" cy="59816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E:\Татьяна\Картинки\Логотипы\Логотип Прфави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24" y="6286520"/>
            <a:ext cx="908651" cy="4395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Достижение цели:</a:t>
            </a:r>
          </a:p>
          <a:p>
            <a:pPr>
              <a:buNone/>
            </a:pPr>
            <a:r>
              <a:rPr lang="ru-RU" dirty="0"/>
              <a:t>Информирование</a:t>
            </a:r>
          </a:p>
          <a:p>
            <a:pPr>
              <a:buNone/>
            </a:pPr>
            <a:r>
              <a:rPr lang="ru-RU" dirty="0"/>
              <a:t>работников завода о</a:t>
            </a:r>
          </a:p>
          <a:p>
            <a:pPr>
              <a:buNone/>
            </a:pPr>
            <a:r>
              <a:rPr lang="ru-RU" dirty="0"/>
              <a:t>деятельности ППО, за счет</a:t>
            </a:r>
          </a:p>
          <a:p>
            <a:pPr>
              <a:buNone/>
            </a:pPr>
            <a:r>
              <a:rPr lang="ru-RU" dirty="0"/>
              <a:t>доступности,</a:t>
            </a:r>
          </a:p>
          <a:p>
            <a:pPr>
              <a:buNone/>
            </a:pPr>
            <a:r>
              <a:rPr lang="ru-RU" dirty="0"/>
              <a:t>наглядности,</a:t>
            </a:r>
          </a:p>
          <a:p>
            <a:pPr>
              <a:buNone/>
            </a:pPr>
            <a:r>
              <a:rPr lang="ru-RU" dirty="0"/>
              <a:t>«</a:t>
            </a:r>
            <a:r>
              <a:rPr lang="ru-RU" dirty="0" err="1"/>
              <a:t>вирусности</a:t>
            </a:r>
            <a:r>
              <a:rPr lang="ru-RU" dirty="0"/>
              <a:t>»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	Следственный эффект:</a:t>
            </a:r>
          </a:p>
          <a:p>
            <a:r>
              <a:rPr lang="ru-RU" dirty="0"/>
              <a:t>Повышение уровня профсоюзного членства</a:t>
            </a:r>
          </a:p>
          <a:p>
            <a:r>
              <a:rPr lang="ru-RU" dirty="0"/>
              <a:t>Рост престижа профсоюзной организации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Результаты реализации проекта</a:t>
            </a:r>
          </a:p>
        </p:txBody>
      </p:sp>
      <p:pic>
        <p:nvPicPr>
          <p:cNvPr id="7" name="Picture 2" descr="E:\Татьяна\Картинки\Логотипы\Логотип Прфави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56515" y="6286496"/>
            <a:ext cx="908651" cy="4395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217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Lucida Sans Unicode</vt:lpstr>
      <vt:lpstr>Verdana</vt:lpstr>
      <vt:lpstr>Wingdings 2</vt:lpstr>
      <vt:lpstr>Wingdings 3</vt:lpstr>
      <vt:lpstr>Открытая</vt:lpstr>
      <vt:lpstr>Visio</vt:lpstr>
      <vt:lpstr>Информационный видеоконтент</vt:lpstr>
      <vt:lpstr>Проблема, цели, задачи</vt:lpstr>
      <vt:lpstr>Содержание видеоконтента</vt:lpstr>
      <vt:lpstr>Человеческие ресурсы</vt:lpstr>
      <vt:lpstr>Финансовые ресурсы</vt:lpstr>
      <vt:lpstr>План внедрения и работы проекта</vt:lpstr>
      <vt:lpstr>Результаты реализации проекта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Информационный видеоконтент</dc:title>
  <dc:creator>Алексей</dc:creator>
  <cp:lastModifiedBy>Zelenko@OFFICE.PROFAVIA.RU</cp:lastModifiedBy>
  <cp:revision>2</cp:revision>
  <dcterms:modified xsi:type="dcterms:W3CDTF">2018-02-27T08:13:34Z</dcterms:modified>
</cp:coreProperties>
</file>